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4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0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2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7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1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2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9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538" y="437978"/>
            <a:ext cx="783927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Технический райдер дуэта ведущих Осьминоги:</a:t>
            </a:r>
          </a:p>
          <a:p>
            <a:endParaRPr lang="ru-RU" b="1" dirty="0" smtClean="0"/>
          </a:p>
          <a:p>
            <a:r>
              <a:rPr lang="ru-RU" b="1" dirty="0" smtClean="0"/>
              <a:t>Олег Самолетов</a:t>
            </a:r>
          </a:p>
          <a:p>
            <a:r>
              <a:rPr lang="ru-RU" b="1" dirty="0" smtClean="0"/>
              <a:t>Алексей Яблоков</a:t>
            </a:r>
          </a:p>
          <a:p>
            <a:endParaRPr lang="ru-RU" dirty="0"/>
          </a:p>
          <a:p>
            <a:r>
              <a:rPr lang="ru-RU" dirty="0" smtClean="0"/>
              <a:t>-    Два радио микрофона </a:t>
            </a:r>
            <a:r>
              <a:rPr lang="ru-RU" dirty="0"/>
              <a:t>SHURE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Запасные комплекты батареек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Мониторная линия если работаем на сцене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Мониторы в банкетном зале – если работаем в не сцены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подключения Системы </a:t>
            </a:r>
            <a:r>
              <a:rPr lang="ru-RU" dirty="0"/>
              <a:t>ушного мониторинга на два приёмника </a:t>
            </a:r>
            <a:r>
              <a:rPr lang="ru-RU" dirty="0" smtClean="0"/>
              <a:t>– </a:t>
            </a:r>
            <a:r>
              <a:rPr lang="en-US" dirty="0" smtClean="0"/>
              <a:t>SENNHEISER</a:t>
            </a:r>
            <a:r>
              <a:rPr lang="ru-RU" dirty="0" smtClean="0"/>
              <a:t>        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Отдельно оговаривается нахождение и работа банкетного Диск Жокея (свадьбы, </a:t>
            </a:r>
            <a:r>
              <a:rPr lang="ru-RU" dirty="0" err="1" smtClean="0"/>
              <a:t>корпоративы</a:t>
            </a:r>
            <a:r>
              <a:rPr lang="ru-RU" dirty="0" smtClean="0"/>
              <a:t>, презентации, юбилеи, тест драйвы и </a:t>
            </a:r>
            <a:r>
              <a:rPr lang="ru-RU" dirty="0" err="1" smtClean="0"/>
              <a:t>тп</a:t>
            </a:r>
            <a:r>
              <a:rPr lang="ru-RU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Отдельно оговаривается – наличие видеопроекционного оборудования (при согласовании и проведении конкурсов с использованием данного оборудования)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990" y="5051050"/>
            <a:ext cx="2204341" cy="146956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5285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6716" y="4919948"/>
            <a:ext cx="147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89372122344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543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84</Words>
  <Application>Microsoft Macintosh PowerPoint</Application>
  <PresentationFormat>Экран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осьминоги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илюшин</dc:creator>
  <cp:lastModifiedBy>олег илюшин</cp:lastModifiedBy>
  <cp:revision>3</cp:revision>
  <dcterms:created xsi:type="dcterms:W3CDTF">2014-05-26T16:19:02Z</dcterms:created>
  <dcterms:modified xsi:type="dcterms:W3CDTF">2014-05-26T16:41:24Z</dcterms:modified>
</cp:coreProperties>
</file>