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DED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3596-AB51-4C17-8521-4B4AC4C01A6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01B-2948-4E06-A094-C38466D19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3596-AB51-4C17-8521-4B4AC4C01A6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01B-2948-4E06-A094-C38466D19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3596-AB51-4C17-8521-4B4AC4C01A6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01B-2948-4E06-A094-C38466D19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3596-AB51-4C17-8521-4B4AC4C01A6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01B-2948-4E06-A094-C38466D19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3596-AB51-4C17-8521-4B4AC4C01A6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01B-2948-4E06-A094-C38466D19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3596-AB51-4C17-8521-4B4AC4C01A6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01B-2948-4E06-A094-C38466D19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3596-AB51-4C17-8521-4B4AC4C01A6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01B-2948-4E06-A094-C38466D19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3596-AB51-4C17-8521-4B4AC4C01A6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01B-2948-4E06-A094-C38466D19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3596-AB51-4C17-8521-4B4AC4C01A6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01B-2948-4E06-A094-C38466D19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3596-AB51-4C17-8521-4B4AC4C01A6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01B-2948-4E06-A094-C38466D19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3596-AB51-4C17-8521-4B4AC4C01A6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21001B-2948-4E06-A094-C38466D190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BA3596-AB51-4C17-8521-4B4AC4C01A6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21001B-2948-4E06-A094-C38466D190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8;&#1082;%20&#1052;&#1072;&#1089;&#1083;&#1086;&#1074;\Downloads\&#1053;.&#1045;.&#1053;.&#1057;.&#1048;_%5btfile.ru%5d\Disc_1\Karaoke%20%20&#1085;&#1101;&#1085;&#1089;&#1080;\&#1042;&#1086;&#1089;&#1087;&#1086;&#1084;&#1080;&#1085;&#1072;&#1085;&#1080;&#1103;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8;&#1082;%20&#1052;&#1072;&#1089;&#1083;&#1086;&#1074;\Downloads\&#1053;.&#1045;.&#1053;.&#1057;.&#1048;_%5btfile.ru%5d\Disc_1\Karaoke%20%20&#1085;&#1101;&#1085;&#1089;&#1080;\&#1071;%20&#1073;&#1091;&#1076;&#1091;%20&#1078;&#1076;&#1072;&#1090;&#1100;%20&#1090;&#1077;&#1073;&#1103;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3;&#1077;&#1088;&#1085;&#1080;&#1083;&#1072;%20&#1076;&#1083;&#1103;%20&#1087;&#1103;&#1090;&#1086;&#1075;&#1086;%20&#1082;&#1083;&#1072;&#1089;&#1089;&#1072;\&#1050;&#1072;&#1088;&#1072;&#1086;&#1082;&#1077;\&#1053;&#1101;&#1085;&#1089;&#1080;%20&#1082;&#1072;&#1088;&#1072;&#1086;&#1082;&#1077;\&#1053;&#1101;&#1085;&#1089;&#1080;_-_&#1060;&#1086;&#1090;&#1086;&#1075;&#1088;&#1072;&#1092;&#1080;&#1103;_(-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slov-marc@yandex.ru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8;&#1082;%20&#1052;&#1072;&#1089;&#1083;&#1086;&#1074;\Downloads\&#1057;&#1087;&#1072;&#1089;&#1080;&#1073;&#1086;%20&#1079;&#1072;%20&#1051;&#1102;&#1073;&#1086;&#1074;&#1100;.MP3" TargetMode="External"/><Relationship Id="rId6" Type="http://schemas.openxmlformats.org/officeDocument/2006/relationships/image" Target="../media/image15.png"/><Relationship Id="rId5" Type="http://schemas.openxmlformats.org/officeDocument/2006/relationships/hyperlink" Target="http://maslov-marc.wix.com/maslov-marc-87" TargetMode="External"/><Relationship Id="rId4" Type="http://schemas.openxmlformats.org/officeDocument/2006/relationships/hyperlink" Target="http://www.youtube.com/user/aleksandrovich&#1072;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3;&#1077;&#1088;&#1085;&#1080;&#1083;&#1072;%20&#1076;&#1083;&#1103;%20&#1087;&#1103;&#1090;&#1086;&#1075;&#1086;%20&#1082;&#1083;&#1072;&#1089;&#1089;&#1072;\&#1050;&#1072;&#1088;&#1072;&#1086;&#1082;&#1077;\&#1053;&#1101;&#1085;&#1089;&#1080;%20&#1082;&#1072;&#1088;&#1072;&#1086;&#1082;&#1077;\&#1053;&#1101;&#1085;&#1089;&#1080;_-_&#1054;&#1075;&#1086;&#1085;&#1105;&#1082;_(-)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video" Target="file:///C:\Users\&#1052;&#1072;&#1088;&#1082;%20&#1052;&#1072;&#1089;&#1083;&#1086;&#1074;\Videos\&#1057;%20&#1053;&#1074;&#1099;&#1084;%20&#1043;&#1086;&#1076;&#1086;&#1084;%202015.mp4" TargetMode="External"/><Relationship Id="rId7" Type="http://schemas.openxmlformats.org/officeDocument/2006/relationships/image" Target="../media/image25.png"/><Relationship Id="rId2" Type="http://schemas.openxmlformats.org/officeDocument/2006/relationships/video" Target="file:///C:\Users\&#1052;&#1072;&#1088;&#1082;%20&#1052;&#1072;&#1089;&#1083;&#1086;&#1074;\Videos\&#1042;.&#1048;.&#1050;%20&#1051;&#1054;&#1058;&#1054;&#1057;..avi" TargetMode="External"/><Relationship Id="rId1" Type="http://schemas.openxmlformats.org/officeDocument/2006/relationships/video" Target="file:///C:\Users\&#1052;&#1072;&#1088;&#1082;%20&#1052;&#1072;&#1089;&#1083;&#1086;&#1074;\Videos\&#1050;&#1086;&#1085;&#1077;&#1094;%20&#1089;&#1072;&#1077;&#1090;&#1072;%20&#1052;&#1072;&#1089;&#1083;&#1086;&#1074;%20&#1052;&#1072;&#1088;&#1082;%20&#1040;.avi" TargetMode="Externa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1.xml"/><Relationship Id="rId4" Type="http://schemas.openxmlformats.org/officeDocument/2006/relationships/video" Target="file:///C:\Users\&#1052;&#1072;&#1088;&#1082;%20&#1052;&#1072;&#1089;&#1083;&#1086;&#1074;\Desktop\&#1090;&#1077;&#1084;&#1072;\&#1052;&#1072;&#1089;&#1083;&#1086;&#1074;%20&#1052;&#1072;&#1088;&#1082;%20&#1040;&#1083;&#1077;&#1082;&#1089;&#1072;&#1085;&#1076;&#1088;&#1086;&#1074;&#1080;&#1095;.avi" TargetMode="Externa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&#1052;&#1072;&#1088;&#1082;%20&#1052;&#1072;&#1089;&#1083;&#1086;&#1074;\Desktop\&#1053;&#1086;&#1074;&#1072;&#1103;%20&#1087;&#1072;&#1087;&#1082;&#1072;\&#1046;&#1080;&#1079;&#1085;&#1080;%20&#1052;&#1072;&#1089;&#1083;&#1086;&#1074;&#1072;%20&#1052;&#1072;&#1088;&#1082;&#1072;%20&#1040;&#1083;&#1077;&#1082;&#1089;&#1072;&#1085;&#1076;&#1088;&#1086;&#1074;&#1080;&#1095;&#1072;.avi" TargetMode="External"/><Relationship Id="rId7" Type="http://schemas.openxmlformats.org/officeDocument/2006/relationships/image" Target="../media/image30.png"/><Relationship Id="rId2" Type="http://schemas.openxmlformats.org/officeDocument/2006/relationships/video" Target="file:///C:\Users\&#1052;&#1072;&#1088;&#1082;%20&#1052;&#1072;&#1089;&#1083;&#1086;&#1074;\Desktop\&#1053;&#1086;&#1074;&#1072;&#1103;%20&#1087;&#1072;&#1087;&#1082;&#1072;\&#1048;&#1089;&#1090;&#1086;&#1088;&#1080;&#1103;%20%20&#1086;%20&#1075;&#1088;&#1091;&#1087;&#1087;&#1077;%20&#1042;&#1048;&#1050;%20&#1051;&#1054;&#1058;&#1054;&#1057;.avi" TargetMode="External"/><Relationship Id="rId1" Type="http://schemas.openxmlformats.org/officeDocument/2006/relationships/video" Target="file:///C:\Users\&#1052;&#1072;&#1088;&#1082;%20&#1052;&#1072;&#1089;&#1083;&#1086;&#1074;\Videos\&#1058;&#1086;&#1088;&#1093;&#1086;&#1074;&#1089;&#1082;&#1080;&#1081;%20&#1080;&#1085;&#1090;&#1077;&#1088;&#1085;&#1072;&#1090;_02-10-13.avi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4365104"/>
            <a:ext cx="82790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 Маслов Марк Александрович  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М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412775"/>
            <a:ext cx="2448272" cy="3091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332656"/>
            <a:ext cx="8756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история жизни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Воспомин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6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удьба Детдомовец 25лет искал и нашел маму. ГАЗЕТА ТУЛЬСКИЕ ИЗВЕСТИЯ пятница 19 сентября 2014 № 140 (615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9" y="1124744"/>
            <a:ext cx="3888432" cy="5157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Дима Марк Вади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268760"/>
            <a:ext cx="2075723" cy="1556792"/>
          </a:xfrm>
          <a:prstGeom prst="rect">
            <a:avLst/>
          </a:prstGeom>
          <a:ln w="190500" cap="sq">
            <a:solidFill>
              <a:srgbClr val="66FF33"/>
            </a:solidFill>
            <a:prstDash val="sysDot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Елена  Марк Олес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196752"/>
            <a:ext cx="2208245" cy="1656184"/>
          </a:xfrm>
          <a:prstGeom prst="rect">
            <a:avLst/>
          </a:prstGeom>
          <a:ln w="190500" cap="sq">
            <a:solidFill>
              <a:srgbClr val="66FF3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Мат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284984"/>
            <a:ext cx="1851670" cy="2468893"/>
          </a:xfrm>
          <a:prstGeom prst="rect">
            <a:avLst/>
          </a:prstGeom>
          <a:ln w="190500" cap="sq">
            <a:solidFill>
              <a:srgbClr val="66FF3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980728"/>
          </a:xfrm>
        </p:spPr>
        <p:txBody>
          <a:bodyPr/>
          <a:lstStyle/>
          <a:p>
            <a:r>
              <a:rPr lang="ru-RU" dirty="0" smtClean="0"/>
              <a:t>Как в мыльной опере…</a:t>
            </a:r>
            <a:endParaRPr lang="ru-RU" dirty="0"/>
          </a:p>
        </p:txBody>
      </p:sp>
      <p:pic>
        <p:nvPicPr>
          <p:cNvPr id="14" name="Рисунок 13" descr="Егор Хренкв пленни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3068960"/>
            <a:ext cx="2232248" cy="1628800"/>
          </a:xfrm>
          <a:prstGeom prst="rect">
            <a:avLst/>
          </a:prstGeom>
          <a:ln w="190500" cap="sq">
            <a:solidFill>
              <a:srgbClr val="66FF3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 descr="Даня Максим Арсений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4941168"/>
            <a:ext cx="2232248" cy="1772816"/>
          </a:xfrm>
          <a:prstGeom prst="rect">
            <a:avLst/>
          </a:prstGeom>
          <a:ln w="190500" cap="sq">
            <a:solidFill>
              <a:srgbClr val="66FF3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2699792" y="6309320"/>
            <a:ext cx="406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19 сентября 2014г №140 (6151) </a:t>
            </a:r>
            <a:endParaRPr lang="ru-RU" dirty="0"/>
          </a:p>
        </p:txBody>
      </p:sp>
      <p:pic>
        <p:nvPicPr>
          <p:cNvPr id="16" name="Я буду ждать теб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61156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6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6632"/>
            <a:ext cx="6990928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наши группы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7" y="1700808"/>
            <a:ext cx="7272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Администратор</a:t>
            </a:r>
            <a:r>
              <a:rPr lang="ru-RU" dirty="0"/>
              <a:t> </a:t>
            </a:r>
            <a:r>
              <a:rPr lang="ru-RU" b="1" u="sng" dirty="0"/>
              <a:t>Художественный руководитель </a:t>
            </a:r>
            <a:r>
              <a:rPr lang="ru-RU" b="1" u="sng" dirty="0" smtClean="0"/>
              <a:t>коллектива: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07705" y="836712"/>
            <a:ext cx="51518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ЛОТОС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2636912"/>
            <a:ext cx="7272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1916832"/>
            <a:ext cx="754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Главный оператор</a:t>
            </a:r>
            <a:r>
              <a:rPr lang="ru-RU" b="1" dirty="0" smtClean="0"/>
              <a:t>:</a:t>
            </a:r>
            <a:r>
              <a:rPr lang="en-US" b="1" dirty="0" smtClean="0"/>
              <a:t> </a:t>
            </a:r>
            <a:r>
              <a:rPr lang="ru-RU" b="1" dirty="0"/>
              <a:t>Режиссер </a:t>
            </a:r>
            <a:r>
              <a:rPr lang="ru-RU" b="1" dirty="0" smtClean="0"/>
              <a:t>редактор:</a:t>
            </a:r>
            <a:r>
              <a:rPr lang="en-US" b="1" dirty="0" smtClean="0"/>
              <a:t> </a:t>
            </a:r>
            <a:r>
              <a:rPr lang="ru-RU" b="1" u="sng" dirty="0" smtClean="0"/>
              <a:t>Солист</a:t>
            </a:r>
            <a:r>
              <a:rPr lang="ru-RU" b="1" u="sng" dirty="0"/>
              <a:t>:</a:t>
            </a:r>
            <a:endParaRPr lang="ru-RU" dirty="0"/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59832" y="2708920"/>
            <a:ext cx="5760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Маслов Марк Александрович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3356992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Ведущей Солист: </a:t>
            </a:r>
          </a:p>
          <a:p>
            <a:r>
              <a:rPr lang="ru-RU" b="1" u="sng" dirty="0" smtClean="0"/>
              <a:t>    </a:t>
            </a:r>
            <a:endParaRPr lang="ru-RU" dirty="0"/>
          </a:p>
        </p:txBody>
      </p:sp>
      <p:pic>
        <p:nvPicPr>
          <p:cNvPr id="11" name="Рисунок 10" descr="201200ы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789040"/>
            <a:ext cx="936104" cy="1016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067944" y="4725144"/>
            <a:ext cx="1919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Солисты: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5445224"/>
            <a:ext cx="34226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    Евгений </a:t>
            </a:r>
            <a:r>
              <a:rPr lang="ru-RU" sz="2400" b="1" i="1" dirty="0" err="1" smtClean="0"/>
              <a:t>Букуров</a:t>
            </a:r>
            <a:r>
              <a:rPr lang="ru-RU" sz="2400" b="1" i="1" dirty="0" smtClean="0"/>
              <a:t>, </a:t>
            </a:r>
          </a:p>
          <a:p>
            <a:r>
              <a:rPr lang="ru-RU" sz="2400" b="1" i="1" dirty="0" smtClean="0"/>
              <a:t> Людмила Симонова, </a:t>
            </a:r>
          </a:p>
          <a:p>
            <a:r>
              <a:rPr lang="ru-RU" sz="2400" b="1" i="1" dirty="0" smtClean="0"/>
              <a:t>         Марк Маслов.</a:t>
            </a:r>
            <a:endParaRPr lang="ru-RU" sz="2400" b="1" i="1" dirty="0"/>
          </a:p>
        </p:txBody>
      </p:sp>
      <p:pic>
        <p:nvPicPr>
          <p:cNvPr id="16" name="Рисунок 15" descr="Марк 1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276872"/>
            <a:ext cx="1089934" cy="1131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995936" y="4149080"/>
            <a:ext cx="2902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Николай </a:t>
            </a:r>
            <a:r>
              <a:rPr lang="ru-RU" sz="2400" b="1" i="1" dirty="0" err="1" smtClean="0"/>
              <a:t>Мосяков</a:t>
            </a:r>
            <a:endParaRPr lang="ru-RU" sz="2400" dirty="0"/>
          </a:p>
        </p:txBody>
      </p:sp>
      <p:pic>
        <p:nvPicPr>
          <p:cNvPr id="18" name="Рисунок 17" descr="201200йй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5308050"/>
            <a:ext cx="1728192" cy="1267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Нэнси_-_Фотография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842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74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35696" y="1196752"/>
            <a:ext cx="51518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ЛОТОС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32656"/>
            <a:ext cx="7834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История наши группы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132856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Ребята принимают активное участие 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</a:t>
            </a:r>
            <a:r>
              <a:rPr lang="ru-RU" b="1" dirty="0" smtClean="0"/>
              <a:t>общественной жизни и культурной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</a:t>
            </a:r>
            <a:r>
              <a:rPr lang="ru-RU" b="1" dirty="0" smtClean="0"/>
              <a:t>интерната, а так же проводят концерты 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</a:t>
            </a:r>
            <a:r>
              <a:rPr lang="ru-RU" b="1" dirty="0" smtClean="0"/>
              <a:t>стационарных учреждениях Министерства труда 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</a:t>
            </a:r>
            <a:r>
              <a:rPr lang="ru-RU" b="1" dirty="0" smtClean="0"/>
              <a:t>социальной защиты Тульской области.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3501008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В своей коллекции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</a:t>
            </a:r>
            <a:r>
              <a:rPr lang="ru-RU" b="1" dirty="0" smtClean="0"/>
              <a:t>ВИК «Лотос» имеют более 10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4077072"/>
            <a:ext cx="4195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благодарственных писем, Грамоты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483768" y="4365104"/>
            <a:ext cx="4608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Своими выступлениями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4653136"/>
            <a:ext cx="1656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ВИК «Лотос»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75656" y="4941168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Людям</a:t>
            </a:r>
            <a:r>
              <a:rPr lang="ru-RU" dirty="0" smtClean="0"/>
              <a:t> </a:t>
            </a:r>
            <a:r>
              <a:rPr lang="ru-RU" b="1" dirty="0" smtClean="0"/>
              <a:t>положительные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b="1" dirty="0" smtClean="0"/>
              <a:t>эмоции и</a:t>
            </a:r>
            <a:r>
              <a:rPr lang="ru-RU" dirty="0" smtClean="0"/>
              <a:t>  </a:t>
            </a:r>
            <a:r>
              <a:rPr lang="ru-RU" b="1" dirty="0" smtClean="0"/>
              <a:t>праздничное</a:t>
            </a:r>
            <a:r>
              <a:rPr lang="ru-RU" dirty="0" smtClean="0"/>
              <a:t> </a:t>
            </a:r>
            <a:r>
              <a:rPr lang="ru-RU" b="1" dirty="0" smtClean="0"/>
              <a:t>настроение.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07704" y="5517232"/>
            <a:ext cx="4120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тел- 8-906-624-60-36   8-952-017-24-03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71800" y="5805264"/>
            <a:ext cx="288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err="1" smtClean="0">
                <a:solidFill>
                  <a:srgbClr val="180DED"/>
                </a:solidFill>
                <a:hlinkClick r:id="rId3"/>
              </a:rPr>
              <a:t>maslov</a:t>
            </a:r>
            <a:r>
              <a:rPr lang="ru-RU" b="1" u="sng" dirty="0" smtClean="0">
                <a:solidFill>
                  <a:srgbClr val="180DED"/>
                </a:solidFill>
                <a:hlinkClick r:id="rId3"/>
              </a:rPr>
              <a:t>-</a:t>
            </a:r>
            <a:r>
              <a:rPr lang="en-US" b="1" u="sng" dirty="0" smtClean="0">
                <a:solidFill>
                  <a:srgbClr val="180DED"/>
                </a:solidFill>
                <a:hlinkClick r:id="rId3"/>
              </a:rPr>
              <a:t>marc</a:t>
            </a:r>
            <a:r>
              <a:rPr lang="ru-RU" b="1" u="sng" dirty="0" smtClean="0">
                <a:solidFill>
                  <a:srgbClr val="180DED"/>
                </a:solidFill>
                <a:hlinkClick r:id="rId3"/>
              </a:rPr>
              <a:t>@</a:t>
            </a:r>
            <a:r>
              <a:rPr lang="en-US" b="1" u="sng" dirty="0" err="1" smtClean="0">
                <a:solidFill>
                  <a:srgbClr val="180DED"/>
                </a:solidFill>
                <a:hlinkClick r:id="rId3"/>
              </a:rPr>
              <a:t>yandex</a:t>
            </a:r>
            <a:r>
              <a:rPr lang="ru-RU" b="1" u="sng" dirty="0" smtClean="0">
                <a:solidFill>
                  <a:srgbClr val="180DED"/>
                </a:solidFill>
                <a:hlinkClick r:id="rId3"/>
              </a:rPr>
              <a:t>.</a:t>
            </a:r>
            <a:r>
              <a:rPr lang="en-US" b="1" u="sng" dirty="0" err="1" smtClean="0">
                <a:solidFill>
                  <a:srgbClr val="180DED"/>
                </a:solidFill>
                <a:hlinkClick r:id="rId3"/>
              </a:rPr>
              <a:t>ru</a:t>
            </a:r>
            <a:endParaRPr lang="ru-RU" dirty="0">
              <a:solidFill>
                <a:srgbClr val="180DED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59632" y="6057292"/>
            <a:ext cx="7164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youtube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com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user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aleksandrovich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а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31640" y="6397642"/>
            <a:ext cx="83519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http://maslov-marc.wix.com/maslov-marc-87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Спасибо за Любов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1641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75656" y="332656"/>
            <a:ext cx="6565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Наши награды.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Рисунок 11" descr="30 Мая 1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1735817" cy="2520280"/>
          </a:xfrm>
          <a:prstGeom prst="rect">
            <a:avLst/>
          </a:prstGeom>
        </p:spPr>
      </p:pic>
      <p:pic>
        <p:nvPicPr>
          <p:cNvPr id="13" name="Рисунок 12" descr="15 марта 2014г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196752"/>
            <a:ext cx="1687853" cy="2486220"/>
          </a:xfrm>
          <a:prstGeom prst="rect">
            <a:avLst/>
          </a:prstGeom>
        </p:spPr>
      </p:pic>
      <p:pic>
        <p:nvPicPr>
          <p:cNvPr id="14" name="Рисунок 13" descr="2012г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196752"/>
            <a:ext cx="1722848" cy="2520280"/>
          </a:xfrm>
          <a:prstGeom prst="rect">
            <a:avLst/>
          </a:prstGeom>
        </p:spPr>
      </p:pic>
      <p:pic>
        <p:nvPicPr>
          <p:cNvPr id="15" name="Рисунок 14" descr="2013г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1196752"/>
            <a:ext cx="1728192" cy="2527105"/>
          </a:xfrm>
          <a:prstGeom prst="rect">
            <a:avLst/>
          </a:prstGeom>
        </p:spPr>
      </p:pic>
      <p:pic>
        <p:nvPicPr>
          <p:cNvPr id="16" name="Рисунок 15" descr="30 Июня 20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861048"/>
            <a:ext cx="1810629" cy="252028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861048"/>
            <a:ext cx="18083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3861048"/>
            <a:ext cx="17281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Нэнси_-_Огонёк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07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85740" y="332656"/>
            <a:ext cx="5144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Мои клипы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Конец саета Маслов Марк 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03848" y="1196752"/>
            <a:ext cx="2430270" cy="19442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" name="В.И.К ЛОТОС.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179512" y="1196752"/>
            <a:ext cx="2880319" cy="2304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1" name="С Нвым Годом 2015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5796136" y="1196752"/>
            <a:ext cx="3168352" cy="2286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2" name="Маслов Марк Александрович.avi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9" cstate="print"/>
          <a:stretch>
            <a:fillRect/>
          </a:stretch>
        </p:blipFill>
        <p:spPr>
          <a:xfrm>
            <a:off x="1763688" y="3645024"/>
            <a:ext cx="5184576" cy="29163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5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75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49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24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61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18619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46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85740" y="332656"/>
            <a:ext cx="5144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Мои клипы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Торховский интернат_02-10-1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55776" y="1196752"/>
            <a:ext cx="3720413" cy="2790310"/>
          </a:xfrm>
          <a:prstGeom prst="rect">
            <a:avLst/>
          </a:prstGeom>
        </p:spPr>
      </p:pic>
      <p:pic>
        <p:nvPicPr>
          <p:cNvPr id="15" name="История  о группе ВИК ЛОТОС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51519" y="4077072"/>
            <a:ext cx="4096455" cy="2304256"/>
          </a:xfrm>
          <a:prstGeom prst="rect">
            <a:avLst/>
          </a:prstGeom>
        </p:spPr>
      </p:pic>
      <p:pic>
        <p:nvPicPr>
          <p:cNvPr id="16" name="Жизни Маслова Марка Александровича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4716015" y="4077072"/>
            <a:ext cx="4096455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84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44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288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32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</TotalTime>
  <Words>129</Words>
  <Application>Microsoft Office PowerPoint</Application>
  <PresentationFormat>Экран (4:3)</PresentationFormat>
  <Paragraphs>33</Paragraphs>
  <Slides>7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Как в мыльной опере…</vt:lpstr>
      <vt:lpstr>История наши группы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история жизнь</dc:title>
  <dc:creator>Марк Маслов</dc:creator>
  <cp:lastModifiedBy>Марк Маслов</cp:lastModifiedBy>
  <cp:revision>18</cp:revision>
  <dcterms:created xsi:type="dcterms:W3CDTF">2015-02-06T20:16:30Z</dcterms:created>
  <dcterms:modified xsi:type="dcterms:W3CDTF">2015-02-22T07:35:02Z</dcterms:modified>
</cp:coreProperties>
</file>