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4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0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2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1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2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9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CE4D-ACE5-2E45-B3CA-FD19D436F275}" type="datetimeFigureOut">
              <a:rPr lang="ru-RU" smtClean="0"/>
              <a:t>26.05.14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C581-0D72-0441-B784-C2D0723A9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538" y="437978"/>
            <a:ext cx="783927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Бытовой райдер дуэта ведущих Осьминоги:</a:t>
            </a:r>
          </a:p>
          <a:p>
            <a:endParaRPr lang="ru-RU" b="1" dirty="0" smtClean="0"/>
          </a:p>
          <a:p>
            <a:r>
              <a:rPr lang="ru-RU" b="1" dirty="0" smtClean="0"/>
              <a:t>Олег Самолетов</a:t>
            </a:r>
          </a:p>
          <a:p>
            <a:r>
              <a:rPr lang="ru-RU" b="1" dirty="0" smtClean="0"/>
              <a:t>Алексей Яблоков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Трансфер (его наличие) до места проведения мероприятия оговаривается в каждом конкретном случае.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Транспорт – автомобили с кондиционером иностранного производства, купе – два места, самолет – два эконом класса.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Проживание два стандартных номера.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Для дуэта должна быть предоставлена гримерная комната с зеркалом.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Два стула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Вешала для костюмов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Вода без газа в бутылках 0,5 – 6 шт.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Полотенца бумажные – 1 рулон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Питание: мясная нарезка, фрукты, горячее питание – не комплексные наборы, чай, кофе – вареный.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546" y="5430922"/>
            <a:ext cx="1569116" cy="104607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5285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6716" y="4919948"/>
            <a:ext cx="147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89372122344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543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100</Words>
  <Application>Microsoft Macintosh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осьминоги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илюшин</dc:creator>
  <cp:lastModifiedBy>олег илюшин</cp:lastModifiedBy>
  <cp:revision>5</cp:revision>
  <dcterms:created xsi:type="dcterms:W3CDTF">2014-05-26T16:19:02Z</dcterms:created>
  <dcterms:modified xsi:type="dcterms:W3CDTF">2014-05-26T16:53:48Z</dcterms:modified>
</cp:coreProperties>
</file>